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6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32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6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2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0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8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2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2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7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27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266D6-CC82-40F0-A946-0CAA2B2D3337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36CEA-F6E7-4629-924E-C99BF8D4C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0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9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88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451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0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73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22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4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9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22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19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5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47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15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9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2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52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</dc:creator>
  <cp:lastModifiedBy>Tyler Castle</cp:lastModifiedBy>
  <cp:revision>1</cp:revision>
  <dcterms:created xsi:type="dcterms:W3CDTF">2013-12-24T16:26:32Z</dcterms:created>
  <dcterms:modified xsi:type="dcterms:W3CDTF">2013-12-30T14:48:19Z</dcterms:modified>
</cp:coreProperties>
</file>