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3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9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3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6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1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2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9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1E03-45D8-407B-AF6A-3639693B31DF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1E09-464D-4A9C-ACCD-D9967E5B9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0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9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7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1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6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9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6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1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9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5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1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1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Tyler Castle</cp:lastModifiedBy>
  <cp:revision>1</cp:revision>
  <dcterms:created xsi:type="dcterms:W3CDTF">2013-12-24T16:53:12Z</dcterms:created>
  <dcterms:modified xsi:type="dcterms:W3CDTF">2013-12-30T14:50:38Z</dcterms:modified>
</cp:coreProperties>
</file>