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AF48-0D32-4B77-BD53-6BCA31134CF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40B4-4B25-4029-8A38-17F59FA3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2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7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8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5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Tyler Castle</cp:lastModifiedBy>
  <cp:revision>1</cp:revision>
  <dcterms:created xsi:type="dcterms:W3CDTF">2013-12-24T16:56:11Z</dcterms:created>
  <dcterms:modified xsi:type="dcterms:W3CDTF">2013-12-30T14:52:00Z</dcterms:modified>
</cp:coreProperties>
</file>