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62C8-73FD-44AC-8BE9-6A72C1E1A5A6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0AFD-8DFB-4CDA-B2D8-1E13B6440E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47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62C8-73FD-44AC-8BE9-6A72C1E1A5A6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0AFD-8DFB-4CDA-B2D8-1E13B6440E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430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62C8-73FD-44AC-8BE9-6A72C1E1A5A6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0AFD-8DFB-4CDA-B2D8-1E13B6440E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1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62C8-73FD-44AC-8BE9-6A72C1E1A5A6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0AFD-8DFB-4CDA-B2D8-1E13B6440E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98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62C8-73FD-44AC-8BE9-6A72C1E1A5A6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0AFD-8DFB-4CDA-B2D8-1E13B6440E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36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62C8-73FD-44AC-8BE9-6A72C1E1A5A6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0AFD-8DFB-4CDA-B2D8-1E13B6440E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79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62C8-73FD-44AC-8BE9-6A72C1E1A5A6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0AFD-8DFB-4CDA-B2D8-1E13B6440E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237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62C8-73FD-44AC-8BE9-6A72C1E1A5A6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0AFD-8DFB-4CDA-B2D8-1E13B6440E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273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62C8-73FD-44AC-8BE9-6A72C1E1A5A6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0AFD-8DFB-4CDA-B2D8-1E13B6440E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16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62C8-73FD-44AC-8BE9-6A72C1E1A5A6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0AFD-8DFB-4CDA-B2D8-1E13B6440E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8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62C8-73FD-44AC-8BE9-6A72C1E1A5A6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0AFD-8DFB-4CDA-B2D8-1E13B6440E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8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D62C8-73FD-44AC-8BE9-6A72C1E1A5A6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90AFD-8DFB-4CDA-B2D8-1E13B6440E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12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4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5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4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2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8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3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3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Castle</dc:creator>
  <cp:lastModifiedBy>Tyler Castle</cp:lastModifiedBy>
  <cp:revision>1</cp:revision>
  <dcterms:created xsi:type="dcterms:W3CDTF">2017-05-05T21:17:54Z</dcterms:created>
  <dcterms:modified xsi:type="dcterms:W3CDTF">2017-05-05T21:22:21Z</dcterms:modified>
</cp:coreProperties>
</file>