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6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4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4F35-25C6-7249-BFD7-F049B0ADC5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9477-8C95-B84C-BA50-5DD2E274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TRE 00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8 The Central Weap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9 Bono on Value of Comme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10 Job Creation Eng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11 Co-Crea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6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12 Whole Foods Mark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9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Concl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TRE TEMPL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0 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1-Faceless Corpo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2 Missing Entreprene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3 Elevates Socie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9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4 Churchill on Capital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5 Sweatsho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6 The Missing Midd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E 07 Economic Freed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2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Polymath Innovations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Halcomb</dc:creator>
  <cp:lastModifiedBy>Tyler Castle</cp:lastModifiedBy>
  <cp:revision>4</cp:revision>
  <dcterms:created xsi:type="dcterms:W3CDTF">2014-09-03T15:19:59Z</dcterms:created>
  <dcterms:modified xsi:type="dcterms:W3CDTF">2016-05-12T13:18:08Z</dcterms:modified>
</cp:coreProperties>
</file>